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hRjDrIZyZVh9Yo2z774DaPb38Q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D2AEC0-DD52-48BA-8D91-2597720E81B7}">
  <a:tblStyle styleId="{9CD2AEC0-DD52-48BA-8D91-2597720E81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005e6cfa3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1005e6cfa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014a9ec19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014a9ec19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014a9ec19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014a9ec19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9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95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5.png"/><Relationship Id="rId4" Type="http://schemas.openxmlformats.org/officeDocument/2006/relationships/image" Target="../media/image99.png"/><Relationship Id="rId5" Type="http://schemas.openxmlformats.org/officeDocument/2006/relationships/image" Target="../media/image90.png"/><Relationship Id="rId6" Type="http://schemas.openxmlformats.org/officeDocument/2006/relationships/image" Target="../media/image76.png"/><Relationship Id="rId7" Type="http://schemas.openxmlformats.org/officeDocument/2006/relationships/image" Target="../media/image85.png"/><Relationship Id="rId8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84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96.png"/><Relationship Id="rId4" Type="http://schemas.openxmlformats.org/officeDocument/2006/relationships/image" Target="../media/image89.png"/><Relationship Id="rId9" Type="http://schemas.openxmlformats.org/officeDocument/2006/relationships/image" Target="../media/image10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4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0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4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4">
            <a:alphaModFix/>
          </a:blip>
          <a:srcRect b="236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3">
            <a:alphaModFix/>
          </a:blip>
          <a:srcRect b="463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4">
            <a:alphaModFix/>
          </a:blip>
          <a:srcRect b="463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5">
            <a:alphaModFix/>
          </a:blip>
          <a:srcRect b="463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5">
            <a:alphaModFix/>
          </a:blip>
          <a:srcRect b="236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3">
            <a:alphaModFix/>
          </a:blip>
          <a:srcRect b="463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4">
            <a:alphaModFix/>
          </a:blip>
          <a:srcRect b="463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5">
            <a:alphaModFix/>
          </a:blip>
          <a:srcRect b="463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6">
            <a:alphaModFix/>
          </a:blip>
          <a:srcRect b="463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5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5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5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5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5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4">
            <a:alphaModFix/>
          </a:blip>
          <a:srcRect b="236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5">
            <a:alphaModFix/>
          </a:blip>
          <a:srcRect b="236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1388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7">
            <a:alphaModFix/>
          </a:blip>
          <a:srcRect b="2891" l="0" r="0" t="288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8">
            <a:alphaModFix/>
          </a:blip>
          <a:srcRect b="2891" l="0" r="0" t="288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3">
            <a:alphaModFix/>
          </a:blip>
          <a:srcRect b="1274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4">
            <a:alphaModFix/>
          </a:blip>
          <a:srcRect b="1274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5">
            <a:alphaModFix/>
          </a:blip>
          <a:srcRect b="1274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6">
            <a:alphaModFix/>
          </a:blip>
          <a:srcRect b="1274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7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8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4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5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6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3">
            <a:alphaModFix/>
          </a:blip>
          <a:srcRect b="1274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4">
            <a:alphaModFix/>
          </a:blip>
          <a:srcRect b="1274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5">
            <a:alphaModFix/>
          </a:blip>
          <a:srcRect b="1274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6">
            <a:alphaModFix/>
          </a:blip>
          <a:srcRect b="1274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7">
            <a:alphaModFix/>
          </a:blip>
          <a:srcRect b="1274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8">
            <a:alphaModFix/>
          </a:blip>
          <a:srcRect b="1274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9">
            <a:alphaModFix/>
          </a:blip>
          <a:srcRect b="1274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0" name="Google Shape;60;p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9" name="Google Shape;69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9" name="Google Shape;7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7.png"/><Relationship Id="rId4" Type="http://schemas.openxmlformats.org/officeDocument/2006/relationships/image" Target="../media/image1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7.png"/><Relationship Id="rId4" Type="http://schemas.openxmlformats.org/officeDocument/2006/relationships/image" Target="../media/image1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192.168.1.105/company_folder/secret_folder" TargetMode="External"/><Relationship Id="rId4" Type="http://schemas.openxmlformats.org/officeDocument/2006/relationships/hyperlink" Target="http://192.168.1.105/company_folder/webdav" TargetMode="External"/><Relationship Id="rId5" Type="http://schemas.openxmlformats.org/officeDocument/2006/relationships/hyperlink" Target="http://192.168.1.105/company_folder/webdav/passwd.dav" TargetMode="External"/><Relationship Id="rId6" Type="http://schemas.openxmlformats.org/officeDocument/2006/relationships/image" Target="../media/image119.png"/><Relationship Id="rId7" Type="http://schemas.openxmlformats.org/officeDocument/2006/relationships/image" Target="../media/image110.jpg"/><Relationship Id="rId8" Type="http://schemas.openxmlformats.org/officeDocument/2006/relationships/image" Target="../media/image1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5.png"/><Relationship Id="rId4" Type="http://schemas.openxmlformats.org/officeDocument/2006/relationships/image" Target="../media/image115.jpg"/><Relationship Id="rId5" Type="http://schemas.openxmlformats.org/officeDocument/2006/relationships/image" Target="../media/image1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5.png"/><Relationship Id="rId4" Type="http://schemas.openxmlformats.org/officeDocument/2006/relationships/image" Target="../media/image124.jpg"/><Relationship Id="rId5" Type="http://schemas.openxmlformats.org/officeDocument/2006/relationships/image" Target="../media/image1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o6Pzx-OqTlts_ZBvbeX1y_IGPdHYrRUV1lSM0RKBb58/edit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jpg"/><Relationship Id="rId4" Type="http://schemas.openxmlformats.org/officeDocument/2006/relationships/image" Target="../media/image10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Improper Control of Filenames in PHP Program </a:t>
            </a:r>
            <a:endParaRPr/>
          </a:p>
        </p:txBody>
      </p:sp>
      <p:sp>
        <p:nvSpPr>
          <p:cNvPr id="1128" name="Google Shape;1128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29" name="Google Shape;1129;p10"/>
          <p:cNvSpPr txBox="1"/>
          <p:nvPr/>
        </p:nvSpPr>
        <p:spPr>
          <a:xfrm>
            <a:off x="540125" y="639350"/>
            <a:ext cx="2371500" cy="20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managed to upload a reverse shell code without restrictions from the server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before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we it was used. Once meterpreter was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configured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listen to port 4444 the attack showed to be successful.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0" name="Google Shape;1130;p10"/>
          <p:cNvGrpSpPr/>
          <p:nvPr/>
        </p:nvGrpSpPr>
        <p:grpSpPr>
          <a:xfrm>
            <a:off x="59981" y="732928"/>
            <a:ext cx="533372" cy="621280"/>
            <a:chOff x="-60662" y="1176786"/>
            <a:chExt cx="695400" cy="809907"/>
          </a:xfrm>
        </p:grpSpPr>
        <p:sp>
          <p:nvSpPr>
            <p:cNvPr id="1131" name="Google Shape;1131;p10"/>
            <p:cNvSpPr/>
            <p:nvPr/>
          </p:nvSpPr>
          <p:spPr>
            <a:xfrm>
              <a:off x="-60662" y="1176786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10"/>
            <p:cNvSpPr/>
            <p:nvPr/>
          </p:nvSpPr>
          <p:spPr>
            <a:xfrm rot="10800000">
              <a:off x="116864" y="179806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3" name="Google Shape;1133;p10"/>
          <p:cNvGrpSpPr/>
          <p:nvPr/>
        </p:nvGrpSpPr>
        <p:grpSpPr>
          <a:xfrm>
            <a:off x="59980" y="2791904"/>
            <a:ext cx="533372" cy="621280"/>
            <a:chOff x="-3674449" y="3860888"/>
            <a:chExt cx="695400" cy="809907"/>
          </a:xfrm>
        </p:grpSpPr>
        <p:sp>
          <p:nvSpPr>
            <p:cNvPr id="1134" name="Google Shape;1134;p10"/>
            <p:cNvSpPr/>
            <p:nvPr/>
          </p:nvSpPr>
          <p:spPr>
            <a:xfrm>
              <a:off x="-3674449" y="386088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10"/>
            <p:cNvSpPr/>
            <p:nvPr/>
          </p:nvSpPr>
          <p:spPr>
            <a:xfrm rot="10800000">
              <a:off x="-3496923" y="4482170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6" name="Google Shape;1136;p10"/>
          <p:cNvSpPr txBox="1"/>
          <p:nvPr/>
        </p:nvSpPr>
        <p:spPr>
          <a:xfrm>
            <a:off x="540125" y="2686244"/>
            <a:ext cx="24285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code was executed it provided access to the target server using the reverse shell.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10"/>
          <p:cNvGrpSpPr/>
          <p:nvPr/>
        </p:nvGrpSpPr>
        <p:grpSpPr>
          <a:xfrm>
            <a:off x="3477456" y="732927"/>
            <a:ext cx="533372" cy="621280"/>
            <a:chOff x="-3006457" y="1175808"/>
            <a:chExt cx="695400" cy="809907"/>
          </a:xfrm>
        </p:grpSpPr>
        <p:sp>
          <p:nvSpPr>
            <p:cNvPr id="1138" name="Google Shape;1138;p10"/>
            <p:cNvSpPr/>
            <p:nvPr/>
          </p:nvSpPr>
          <p:spPr>
            <a:xfrm>
              <a:off x="-3006457" y="117580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10"/>
            <p:cNvSpPr/>
            <p:nvPr/>
          </p:nvSpPr>
          <p:spPr>
            <a:xfrm rot="10800000">
              <a:off x="-2828931" y="1797090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0" name="Google Shape;114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978" y="639350"/>
            <a:ext cx="4828374" cy="348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7" name="Google Shape;1147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3" name="Google Shape;1153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54" name="Google Shape;1154;p12"/>
          <p:cNvSpPr txBox="1"/>
          <p:nvPr>
            <p:ph idx="1" type="subTitle"/>
          </p:nvPr>
        </p:nvSpPr>
        <p:spPr>
          <a:xfrm>
            <a:off x="282475" y="6358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at </a:t>
            </a:r>
            <a:r>
              <a:rPr lang="en" sz="1200"/>
              <a:t>approximately</a:t>
            </a:r>
            <a:r>
              <a:rPr lang="en" sz="1200"/>
              <a:t> 18:00:00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(32,685) hits were sent from the attacker machine 192.168.1.90</a:t>
            </a:r>
            <a:endParaRPr sz="1200"/>
          </a:p>
        </p:txBody>
      </p:sp>
      <p:pic>
        <p:nvPicPr>
          <p:cNvPr id="1155" name="Google Shape;1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75" y="6358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349" y="1415213"/>
            <a:ext cx="4911001" cy="261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005e6cfa3b_0_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Cont.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2" name="Google Shape;1162;g1005e6cfa3b_0_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3" name="Google Shape;1163;g1005e6cfa3b_0_10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1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g1005e6cfa3b_0_10"/>
          <p:cNvSpPr txBox="1"/>
          <p:nvPr>
            <p:ph idx="1" type="subTitle"/>
          </p:nvPr>
        </p:nvSpPr>
        <p:spPr>
          <a:xfrm>
            <a:off x="282475" y="584225"/>
            <a:ext cx="63813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screenshot below indicates, we can see the total number of requests (16,552) scanning all different ports with port 80, &amp; 443 excluded.</a:t>
            </a:r>
            <a:endParaRPr sz="1200"/>
          </a:p>
        </p:txBody>
      </p:sp>
      <p:pic>
        <p:nvPicPr>
          <p:cNvPr id="1165" name="Google Shape;1165;g1005e6cfa3b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75" y="6358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g1005e6cfa3b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50" y="1155275"/>
            <a:ext cx="8960925" cy="36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3" name="Google Shape;1173;p13"/>
          <p:cNvSpPr txBox="1"/>
          <p:nvPr>
            <p:ph idx="1" type="subTitle"/>
          </p:nvPr>
        </p:nvSpPr>
        <p:spPr>
          <a:xfrm>
            <a:off x="282475" y="64325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screenshot shows </a:t>
            </a:r>
            <a:r>
              <a:rPr lang="en" sz="1200"/>
              <a:t>what</a:t>
            </a:r>
            <a:r>
              <a:rPr lang="en" sz="1200"/>
              <a:t> we observed during the attack which started at 18:00:00 with 16,571 requests.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top three hits fr directories and files requested were: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http://192.168.1.105/company_folder/secret_folder</a:t>
            </a:r>
            <a:endParaRPr sz="1200"/>
          </a:p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http://192.168.1.105/company_folder/webdav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  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http://192.168.1.105/company_folder/webdav/passwd.dav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762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74" name="Google Shape;117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475" y="6432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50" y="1979125"/>
            <a:ext cx="4270675" cy="31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2650" y="2277863"/>
            <a:ext cx="4427874" cy="19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3" name="Google Shape;1183;p14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14"/>
          <p:cNvSpPr txBox="1"/>
          <p:nvPr>
            <p:ph idx="1" type="subTitle"/>
          </p:nvPr>
        </p:nvSpPr>
        <p:spPr>
          <a:xfrm>
            <a:off x="278175" y="615850"/>
            <a:ext cx="7212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Approx. 16,570 </a:t>
            </a:r>
            <a:r>
              <a:rPr lang="en" sz="1200"/>
              <a:t>requests were made during the attack.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After (16,552) requests for access to the password protected secret_folder only (4) were successful considering the file inside the directory </a:t>
            </a:r>
            <a:endParaRPr sz="1200"/>
          </a:p>
        </p:txBody>
      </p:sp>
      <p:pic>
        <p:nvPicPr>
          <p:cNvPr id="1185" name="Google Shape;1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75" y="6506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38" y="1416476"/>
            <a:ext cx="8960925" cy="3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450" y="2853025"/>
            <a:ext cx="7212000" cy="19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4" name="Google Shape;1194;p1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15"/>
          <p:cNvSpPr txBox="1"/>
          <p:nvPr>
            <p:ph idx="1" type="subTitle"/>
          </p:nvPr>
        </p:nvSpPr>
        <p:spPr>
          <a:xfrm>
            <a:off x="792050" y="650625"/>
            <a:ext cx="579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0050" spcFirstLastPara="1" rIns="457200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passwd.dav file was </a:t>
            </a:r>
            <a:r>
              <a:rPr lang="en" sz="1200"/>
              <a:t>requested</a:t>
            </a:r>
            <a:r>
              <a:rPr lang="en" sz="1200"/>
              <a:t> 70 times.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Update.php file was requested 24 times.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106 total requests were made from webdav directory.</a:t>
            </a:r>
            <a:endParaRPr sz="1200"/>
          </a:p>
        </p:txBody>
      </p:sp>
      <p:pic>
        <p:nvPicPr>
          <p:cNvPr id="1196" name="Google Shape;1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50" y="6801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25" y="1401375"/>
            <a:ext cx="8648751" cy="3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450" y="3322700"/>
            <a:ext cx="4239926" cy="15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1" name="Google Shape;1211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2" name="Google Shape;1212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kind of alarm can be set to detect future port scans?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Develop a filter that will activate if a single source IP is attempting to connect to different ports with anything &gt; 100 requests per minute.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threshold would you set to activate this alarm?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If a single IP sends more 100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requests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per minute for more than 3 minutes with attempts to access a closed port activate the filter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3" name="Google Shape;1213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configurations can be set on the host to mitigate port scans?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Install local firewall or Physical firewall device such as a SonicWall  that can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detect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port scans.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Develop a Whitelist of Ip addresses for the network.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Describe the solution. If possible, provide required command lines.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Filter traffic from an IP address that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triggers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an alert with IPS (Intrusion Prevention System) which will deter port scans.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9" name="Google Shape;121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0" name="Google Shape;1220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kind of alarm can be set to detect future unauthorized access?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Allow Whitelisted IP’s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alerts that are triggered by attempted access by IP’s not on the the whitelists.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threshold would you set to activate this alarm?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threshold for this alarm to trigger would be 1. The alarm would notify if 1 machine attempted access.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configuration can be set on the host to block unwanted access?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Ensure the directory does not exist on the server.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Describe the solution. If possible, provide required command lines.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rmdir -r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 command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above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ca used to remove all files and directories from the server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7" name="Google Shape;122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8" name="Google Shape;1228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kind of alarm can be set to detect future brute force attacks?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an alert that is triggered when a 401 unauthorized result is returned from the server over the calculated threshold.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threshold would you set to activate this alarm?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an account lockout after 5 failed login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attempts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 a hour time period with an hour cooldown after the lockout has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occurred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9" name="Google Shape;1229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configuration can be set on the host to block brute force attacks?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Limit failed login attempts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Set limits to logins on whitelisted IP addresses.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Describe the solution. If possible, provide the required command line(s).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Configure Account Policy on server limiting failed login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attempts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5" name="Google Shape;1235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6" name="Google Shape;1236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kind of alarm can be set to detect future access to this directory?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an alert for any IP not on the Whitelist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attempts to access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directory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Whitelist all IP’s in the server range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threshold would you set to activate this alarm?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threshold should be one. Any attempted access should trigger the alarm.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7" name="Google Shape;1237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configuration can be set on the host to control access?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Connections to the shared folder should not be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accessible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from the web due to the non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adherence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 the firewalls rule.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Describe the solution. If possible, provide the required command line(s).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Block/Lock port 80,443, and 4444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3" name="Google Shape;1243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4" name="Google Shape;1244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kind of alarm can be set to detect future file uploads?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an alert for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any .php file uploaded.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Set firewall or SZR to block traffic to the “shared folder” on Ports 80,443,4444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threshold would you set to activate this alarm?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Any traffic on those ports should trigger an alarm.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5" name="Google Shape;1245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What configuration can be set on the host to block file uploads?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Remove the ability to upload files from a web server. Uploads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should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only be from a local source.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Describe the solution. If possible, provide the required command line. 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Block/Lock port 80,443, and 4444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014a9ec193_1_13"/>
          <p:cNvSpPr txBox="1"/>
          <p:nvPr>
            <p:ph type="title"/>
          </p:nvPr>
        </p:nvSpPr>
        <p:spPr>
          <a:xfrm>
            <a:off x="2580950" y="15826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Interview Question:</a:t>
            </a:r>
            <a:endParaRPr b="1"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https://docs.google.com/document/d/1o6Pzx-OqTlts_ZBvbeX1y_IGPdHYrRUV1lSM0RKBb58/edit?usp=sharing</a:t>
            </a:r>
            <a:endParaRPr b="1"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1014a9ec193_1_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Network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Address Range: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192.168.1.0/24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Netmask: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255.255.255.0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Gateway: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192.168.1.1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Machines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IPv4: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192.168.1.1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Windows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Hostname: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ML-REFVM-684427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IPv4: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192.168.1.90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OS: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Linux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Hostname: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Kali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IPv4: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192.168.1.100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Linux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Hostname: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ELK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IPv4: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192.168.1.105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OS: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Linux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Hostname: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Capstone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75" y="910475"/>
            <a:ext cx="6699599" cy="36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{9CD2AEC0-DD52-48BA-8D91-2597720E81B7}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Hyper V Manager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192.168.1.1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Local Host Machine that runs virtualization software for virtual machines or servers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ELK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192.168.1.100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Server for log collection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Kali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192.168.1.8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Attacker VM running Kali Linux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Capstone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192.168.1.105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Victim/ Target using Apache Web Server </a:t>
                      </a:r>
                      <a:endParaRPr b="1"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{9CD2AEC0-DD52-48BA-8D91-2597720E81B7}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TCP Port 80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Poorly configured and unsecured HTTP, allowed the exploitation of Capstone(Target machine) server and sensitive data.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anyone with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internet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using a web browser access to the Capstone server. There they can access to hidden files, directories, usernames and sensitive company data.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Inadequate login/password policies  &amp; practices: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account lockout for failed number of login attempts.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-Only single factor authentication used for logins.</a:t>
                      </a:r>
                      <a:endParaRPr i="1"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web server is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open to exploitation by those who can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obtain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passwords via brute force attacks or by password cracking methods.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Infiltratration: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CWE-98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CentOs application requires updating/patching as it is out of date, leaving the server exposed to exploitation.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an attacker to use Remote File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Intrusion to execute shell command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gain full access to the server.   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Traversal: [Relative Path]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 txBox="1"/>
          <p:nvPr/>
        </p:nvSpPr>
        <p:spPr>
          <a:xfrm>
            <a:off x="857450" y="628125"/>
            <a:ext cx="25149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Processes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We used the Nmap tool to choose our target by viewing the open ports and services on the network. We used a path traversal technique to look for hidden web objects which showed the path.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http://192.168.1.105/company_folders/secret_folder/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8"/>
          <p:cNvGrpSpPr/>
          <p:nvPr/>
        </p:nvGrpSpPr>
        <p:grpSpPr>
          <a:xfrm>
            <a:off x="457181" y="628127"/>
            <a:ext cx="533372" cy="621280"/>
            <a:chOff x="457200" y="1040167"/>
            <a:chExt cx="695400" cy="809907"/>
          </a:xfrm>
        </p:grpSpPr>
        <p:sp>
          <p:nvSpPr>
            <p:cNvPr id="1094" name="Google Shape;1094;p8"/>
            <p:cNvSpPr/>
            <p:nvPr/>
          </p:nvSpPr>
          <p:spPr>
            <a:xfrm>
              <a:off x="457200" y="1040167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 rot="10800000">
              <a:off x="638409" y="1661450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8"/>
          <p:cNvGrpSpPr/>
          <p:nvPr/>
        </p:nvGrpSpPr>
        <p:grpSpPr>
          <a:xfrm>
            <a:off x="427656" y="3155377"/>
            <a:ext cx="533372" cy="621292"/>
            <a:chOff x="-3195082" y="4334718"/>
            <a:chExt cx="695400" cy="809923"/>
          </a:xfrm>
        </p:grpSpPr>
        <p:sp>
          <p:nvSpPr>
            <p:cNvPr id="1097" name="Google Shape;1097;p8"/>
            <p:cNvSpPr/>
            <p:nvPr/>
          </p:nvSpPr>
          <p:spPr>
            <a:xfrm>
              <a:off x="-3195082" y="433471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 rot="10800000">
              <a:off x="-3017556" y="495601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8"/>
          <p:cNvSpPr txBox="1"/>
          <p:nvPr/>
        </p:nvSpPr>
        <p:spPr>
          <a:xfrm>
            <a:off x="828950" y="2941849"/>
            <a:ext cx="24285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Using this path tool granted access to two hidden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directories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within the web server. The secret folders were labeled as “secret_folder” and “webdav”.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8"/>
          <p:cNvGrpSpPr/>
          <p:nvPr/>
        </p:nvGrpSpPr>
        <p:grpSpPr>
          <a:xfrm>
            <a:off x="3467800" y="628120"/>
            <a:ext cx="533372" cy="606575"/>
            <a:chOff x="4978444" y="-489842"/>
            <a:chExt cx="695400" cy="790738"/>
          </a:xfrm>
        </p:grpSpPr>
        <p:sp>
          <p:nvSpPr>
            <p:cNvPr id="1101" name="Google Shape;1101;p8"/>
            <p:cNvSpPr/>
            <p:nvPr/>
          </p:nvSpPr>
          <p:spPr>
            <a:xfrm flipH="1">
              <a:off x="4978444" y="-489842"/>
              <a:ext cx="695400" cy="6021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 rot="10800000">
              <a:off x="5155978" y="11227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3" name="Google Shape;11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800" y="1329125"/>
            <a:ext cx="5535174" cy="27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Brute Force</a:t>
            </a:r>
            <a:r>
              <a:rPr lang="en">
                <a:solidFill>
                  <a:schemeClr val="dk1"/>
                </a:solidFill>
              </a:rPr>
              <a:t>: [Excessive Authentication Attempts]</a:t>
            </a:r>
            <a:endParaRPr/>
          </a:p>
        </p:txBody>
      </p:sp>
      <p:sp>
        <p:nvSpPr>
          <p:cNvPr id="1109" name="Google Shape;1109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0" name="Google Shape;1110;p9"/>
          <p:cNvSpPr txBox="1"/>
          <p:nvPr/>
        </p:nvSpPr>
        <p:spPr>
          <a:xfrm>
            <a:off x="894000" y="668875"/>
            <a:ext cx="23715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&amp; Processes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Hydra program was used to conduct a brute force attack to obtain the credentials for the ‘secret_folder’ directory. </a:t>
            </a:r>
            <a:endParaRPr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2" name="Google Shape;1112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4" name="Google Shape;1114;p9"/>
          <p:cNvGrpSpPr/>
          <p:nvPr/>
        </p:nvGrpSpPr>
        <p:grpSpPr>
          <a:xfrm>
            <a:off x="457180" y="2755279"/>
            <a:ext cx="533372" cy="621280"/>
            <a:chOff x="-3156587" y="3813144"/>
            <a:chExt cx="695400" cy="809907"/>
          </a:xfrm>
        </p:grpSpPr>
        <p:sp>
          <p:nvSpPr>
            <p:cNvPr id="1115" name="Google Shape;1115;p9"/>
            <p:cNvSpPr/>
            <p:nvPr/>
          </p:nvSpPr>
          <p:spPr>
            <a:xfrm>
              <a:off x="-3156587" y="381314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 rot="10800000">
              <a:off x="-2979062" y="4434426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7" name="Google Shape;1117;p9"/>
          <p:cNvSpPr txBox="1"/>
          <p:nvPr/>
        </p:nvSpPr>
        <p:spPr>
          <a:xfrm>
            <a:off x="865500" y="2668725"/>
            <a:ext cx="24285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Achievements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Hydra command used in the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screenshot was able to produced the username:credentials ‘ashton:leopoldo’ which granted access to the secret_folder.</a:t>
            </a:r>
            <a:endParaRPr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18" name="Google Shape;1118;p9"/>
          <p:cNvGrpSpPr/>
          <p:nvPr/>
        </p:nvGrpSpPr>
        <p:grpSpPr>
          <a:xfrm>
            <a:off x="3588130" y="822228"/>
            <a:ext cx="533372" cy="610343"/>
            <a:chOff x="-2862161" y="1292221"/>
            <a:chExt cx="695400" cy="795649"/>
          </a:xfrm>
        </p:grpSpPr>
        <p:sp>
          <p:nvSpPr>
            <p:cNvPr id="1119" name="Google Shape;1119;p9"/>
            <p:cNvSpPr/>
            <p:nvPr/>
          </p:nvSpPr>
          <p:spPr>
            <a:xfrm>
              <a:off x="-2862161" y="1292221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9"/>
            <p:cNvSpPr/>
            <p:nvPr/>
          </p:nvSpPr>
          <p:spPr>
            <a:xfrm rot="10800000">
              <a:off x="-2684635" y="189924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1" name="Google Shape;112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0" y="668875"/>
            <a:ext cx="4925751" cy="2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500" y="3324788"/>
            <a:ext cx="4925749" cy="13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